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ПОЧУ «Ярославский техникум управления»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РЕФЕРАТУ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дисциплине: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«_____________________»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«______________________________»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772400" cy="26670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Выполнил(а):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гр.: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________________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(ФИО)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 Ярославль, 20___год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6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ПОЧУ «Ярославский техникум управления»        Презентация к  РЕФЕРАТУ по дисциплине: «_____________________» на тему: «______________________________»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РЕФЕРАТ.pptx</dc:title>
  <cp:lastModifiedBy>Admin</cp:lastModifiedBy>
  <cp:revision>17</cp:revision>
  <dcterms:modified xsi:type="dcterms:W3CDTF">2019-09-27T10:05:03Z</dcterms:modified>
</cp:coreProperties>
</file>