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74" r:id="rId1"/>
  </p:sldMasterIdLst>
  <p:sldIdLst>
    <p:sldId id="288" r:id="rId2"/>
    <p:sldId id="256" r:id="rId3"/>
    <p:sldId id="257" r:id="rId4"/>
    <p:sldId id="259" r:id="rId5"/>
    <p:sldId id="260" r:id="rId6"/>
    <p:sldId id="261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3B170"/>
    <a:srgbClr val="29C3CB"/>
    <a:srgbClr val="76F066"/>
    <a:srgbClr val="3EE927"/>
    <a:srgbClr val="27B91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359" autoAdjust="0"/>
  </p:normalViewPr>
  <p:slideViewPr>
    <p:cSldViewPr snapToGrid="0">
      <p:cViewPr>
        <p:scale>
          <a:sx n="70" d="100"/>
          <a:sy n="70" d="100"/>
        </p:scale>
        <p:origin x="-720" y="-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E79C4BD-E639-499F-AF8E-8B34ACA0B5AA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3FD4763-D713-43F8-A576-82E2D2C99F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79C4BD-E639-499F-AF8E-8B34ACA0B5AA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FD4763-D713-43F8-A576-82E2D2C99F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79C4BD-E639-499F-AF8E-8B34ACA0B5AA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FD4763-D713-43F8-A576-82E2D2C99F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79C4BD-E639-499F-AF8E-8B34ACA0B5AA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FD4763-D713-43F8-A576-82E2D2C99F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79C4BD-E639-499F-AF8E-8B34ACA0B5AA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FD4763-D713-43F8-A576-82E2D2C99F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79C4BD-E639-499F-AF8E-8B34ACA0B5AA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FD4763-D713-43F8-A576-82E2D2C99F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79C4BD-E639-499F-AF8E-8B34ACA0B5AA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FD4763-D713-43F8-A576-82E2D2C99F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79C4BD-E639-499F-AF8E-8B34ACA0B5AA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FD4763-D713-43F8-A576-82E2D2C99F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79C4BD-E639-499F-AF8E-8B34ACA0B5AA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FD4763-D713-43F8-A576-82E2D2C99F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AE79C4BD-E639-499F-AF8E-8B34ACA0B5AA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FD4763-D713-43F8-A576-82E2D2C99F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E79C4BD-E639-499F-AF8E-8B34ACA0B5AA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3FD4763-D713-43F8-A576-82E2D2C99F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E79C4BD-E639-499F-AF8E-8B34ACA0B5AA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3FD4763-D713-43F8-A576-82E2D2C99F7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3B17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4608" y="212942"/>
            <a:ext cx="108350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61564" y="2784143"/>
            <a:ext cx="67829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Введите текст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35474" y="6170340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596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0700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4908" y="1227608"/>
            <a:ext cx="1087394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800" b="1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800" b="1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120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90266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29552" y="2934269"/>
            <a:ext cx="80112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Вставка текста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921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56399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7085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91530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92824" y="2142699"/>
            <a:ext cx="827054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7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02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450</TotalTime>
  <Words>8</Words>
  <Application>Microsoft Office PowerPoint</Application>
  <PresentationFormat>Произвольный</PresentationFormat>
  <Paragraphs>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</dc:title>
  <dc:creator>ПОЧУ "ЯТУ"</dc:creator>
  <cp:lastModifiedBy>User</cp:lastModifiedBy>
  <cp:revision>47</cp:revision>
  <dcterms:created xsi:type="dcterms:W3CDTF">2017-05-27T05:48:16Z</dcterms:created>
  <dcterms:modified xsi:type="dcterms:W3CDTF">2018-09-28T10:57:38Z</dcterms:modified>
</cp:coreProperties>
</file>